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63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79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7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5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8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22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16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50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03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05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14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E463-7E11-44F4-B9DD-5D3DDA7D4A42}" type="datetimeFigureOut">
              <a:rPr lang="tr-TR" smtClean="0"/>
              <a:t>03.12.2019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AB527-12B8-4241-912A-DF5085510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97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49" y="53459"/>
            <a:ext cx="10358102" cy="675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38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Aykut</dc:creator>
  <cp:lastModifiedBy>Aykut</cp:lastModifiedBy>
  <cp:revision>1</cp:revision>
  <dcterms:created xsi:type="dcterms:W3CDTF">2019-12-03T13:05:11Z</dcterms:created>
  <dcterms:modified xsi:type="dcterms:W3CDTF">2019-12-03T13:05:31Z</dcterms:modified>
</cp:coreProperties>
</file>